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284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60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74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1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09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985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92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30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30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76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779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DCDB-DE06-4108-AE1A-93CE82C834F8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F918-7D37-41E5-BD69-D2AFD68FB7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46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982" y="9090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Реорганізація</a:t>
            </a:r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Палаців культури</a:t>
            </a:r>
            <a:br>
              <a:rPr lang="uk-UA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(зміни у штатних розкладах)</a:t>
            </a:r>
            <a:endParaRPr lang="uk-UA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414" y="3451723"/>
            <a:ext cx="3689139" cy="754933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Залишаються всі творчі посади:</a:t>
            </a:r>
            <a:endParaRPr lang="uk-UA" sz="24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12912" y="2527000"/>
            <a:ext cx="2383220" cy="602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Директори закладів - </a:t>
            </a:r>
            <a:r>
              <a:rPr lang="uk-UA" sz="1800" dirty="0" smtClean="0"/>
              <a:t>11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554759" y="2524156"/>
            <a:ext cx="2154620" cy="602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Завідувачі філій – </a:t>
            </a:r>
            <a:r>
              <a:rPr lang="uk-UA" sz="1800" dirty="0" smtClean="0"/>
              <a:t>11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499350" y="1581608"/>
            <a:ext cx="3205655" cy="55717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b="1" dirty="0" smtClean="0"/>
              <a:t>Зменшується кількість</a:t>
            </a:r>
            <a:endParaRPr lang="uk-UA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370145" y="2303925"/>
            <a:ext cx="2258411" cy="602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Заступники директорів закладів</a:t>
            </a:r>
            <a:endParaRPr lang="uk-UA" sz="18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065143" y="3022385"/>
            <a:ext cx="1563413" cy="361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Бухгалтери</a:t>
            </a:r>
            <a:endParaRPr lang="uk-UA" sz="18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065143" y="3509068"/>
            <a:ext cx="1563413" cy="378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Секретарі</a:t>
            </a:r>
            <a:endParaRPr lang="uk-UA" sz="18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887307" y="2378793"/>
            <a:ext cx="1425968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smtClean="0">
                <a:solidFill>
                  <a:schemeClr val="bg1"/>
                </a:solidFill>
              </a:rPr>
              <a:t>11 </a:t>
            </a:r>
            <a:r>
              <a:rPr lang="uk-UA" sz="1800" dirty="0" smtClean="0">
                <a:solidFill>
                  <a:schemeClr val="bg1"/>
                </a:solidFill>
              </a:rPr>
              <a:t>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919587" y="2365941"/>
            <a:ext cx="1056904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3 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8887307" y="3012045"/>
            <a:ext cx="1425968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10,5 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919587" y="2984397"/>
            <a:ext cx="1056904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>
                <a:solidFill>
                  <a:schemeClr val="bg1"/>
                </a:solidFill>
              </a:rPr>
              <a:t>3</a:t>
            </a:r>
            <a:r>
              <a:rPr lang="uk-UA" sz="1800" dirty="0" smtClean="0">
                <a:solidFill>
                  <a:schemeClr val="bg1"/>
                </a:solidFill>
              </a:rPr>
              <a:t> 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8889027" y="3518328"/>
            <a:ext cx="1424247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3,5 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10919587" y="3517038"/>
            <a:ext cx="1056904" cy="361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1 шт. од.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145628" y="1521299"/>
            <a:ext cx="3720661" cy="78024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b="1" dirty="0" smtClean="0"/>
              <a:t>Перетворюються посади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b="1" dirty="0" smtClean="0"/>
              <a:t>(без скорочення)</a:t>
            </a:r>
            <a:endParaRPr lang="uk-UA" b="1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275119" y="4417107"/>
            <a:ext cx="2383220" cy="602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Керівники творчих колективів</a:t>
            </a:r>
            <a:endParaRPr lang="uk-UA" sz="1800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247293" y="5157917"/>
            <a:ext cx="2383220" cy="4725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Звуко-світло інженери</a:t>
            </a:r>
            <a:endParaRPr lang="uk-UA" sz="1800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3207389" y="5184263"/>
            <a:ext cx="2524689" cy="446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Акомпаніатори</a:t>
            </a:r>
            <a:endParaRPr lang="uk-UA" sz="18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3207389" y="4424220"/>
            <a:ext cx="2537368" cy="478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Художники-декоратори</a:t>
            </a:r>
            <a:endParaRPr lang="uk-UA" sz="1800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207390" y="5895474"/>
            <a:ext cx="2524689" cy="4991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Хореографи</a:t>
            </a:r>
            <a:endParaRPr lang="uk-UA" sz="18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38437" y="5839540"/>
            <a:ext cx="2383220" cy="4929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Артисти</a:t>
            </a:r>
            <a:endParaRPr lang="uk-UA" sz="1800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7165702" y="4342643"/>
            <a:ext cx="3670739" cy="44335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2400" b="1" dirty="0" smtClean="0"/>
              <a:t>Додатково вводяться</a:t>
            </a:r>
            <a:endParaRPr lang="uk-UA" sz="2400" b="1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6163629" y="5043557"/>
            <a:ext cx="2637150" cy="602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Спеціалісти з маркетингу та розвитку - 2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6172493" y="5828097"/>
            <a:ext cx="2653714" cy="9319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/>
              <a:t>Спеціалісти з технічного стану споруд та техніки безпеки - 6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9493315" y="5035472"/>
            <a:ext cx="2483176" cy="571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Спеціалісти </a:t>
            </a:r>
            <a:r>
              <a:rPr lang="en-US" sz="1800" dirty="0" smtClean="0"/>
              <a:t>event-</a:t>
            </a:r>
            <a:r>
              <a:rPr lang="uk-UA" sz="1800" dirty="0" smtClean="0"/>
              <a:t>відділу - 2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9463417" y="5828097"/>
            <a:ext cx="2483176" cy="5995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Спеціаліст тендерного відділу - 1 </a:t>
            </a:r>
            <a:r>
              <a:rPr lang="uk-UA" sz="1800" dirty="0" err="1" smtClean="0"/>
              <a:t>шт.од</a:t>
            </a:r>
            <a:r>
              <a:rPr lang="uk-UA" sz="1800" dirty="0" smtClean="0"/>
              <a:t>.</a:t>
            </a:r>
            <a:endParaRPr lang="uk-UA" sz="180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765320" y="2801118"/>
            <a:ext cx="786963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0313274" y="2583929"/>
            <a:ext cx="606313" cy="748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0313273" y="3139869"/>
            <a:ext cx="606313" cy="748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0313272" y="3710004"/>
            <a:ext cx="606313" cy="748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922329" y="4205775"/>
            <a:ext cx="11875" cy="1855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621657" y="6064999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623800" y="5394177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658339" y="4682843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491" y="6067415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2914491" y="5387878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957660" y="4688046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8600228" y="2605579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617731" y="3196722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8617731" y="3690729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9149899" y="4776836"/>
            <a:ext cx="2969" cy="1455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9149899" y="5308062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8837144" y="5305343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9149899" y="6206460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8846823" y="6206470"/>
            <a:ext cx="28732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065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109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Реорганізація Палаців культури (зміни у штатних розкладах)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 Windows</dc:creator>
  <cp:lastModifiedBy>Користувач Windows</cp:lastModifiedBy>
  <cp:revision>7</cp:revision>
  <dcterms:created xsi:type="dcterms:W3CDTF">2021-04-28T06:05:11Z</dcterms:created>
  <dcterms:modified xsi:type="dcterms:W3CDTF">2021-05-11T09:15:37Z</dcterms:modified>
</cp:coreProperties>
</file>