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5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2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</TotalTime>
  <Words>0</Words>
  <Application>Microsoft Office PowerPoint</Application>
  <PresentationFormat>Екран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100</cp:revision>
  <dcterms:created xsi:type="dcterms:W3CDTF">2017-04-21T10:03:15Z</dcterms:created>
  <dcterms:modified xsi:type="dcterms:W3CDTF">2017-12-04T14:13:19Z</dcterms:modified>
</cp:coreProperties>
</file>